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CF661-E465-45CA-8E42-C0879CE2F10D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B8E1A-7873-430B-99A9-F40A193B4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e-BY" dirty="0" smtClean="0"/>
              <a:t>Фальклорны дуэт “Вяночак” (в. Енаполле)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B8E1A-7873-430B-99A9-F40A193B456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e-BY" dirty="0" smtClean="0"/>
              <a:t>Фальклорны дуэт “Вяночак” (в. Енаполле)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B8E1A-7873-430B-99A9-F40A193B456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e-BY" dirty="0" smtClean="0"/>
              <a:t>Выканаўца фальклорных песень Філіпенка К. (в. Баханы)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B8E1A-7873-430B-99A9-F40A193B456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e-BY" dirty="0" smtClean="0"/>
              <a:t>Выканаўца фальклорных песень Шалупіна М. (в. Роскаш)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B8E1A-7873-430B-99A9-F40A193B456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e-BY" dirty="0" smtClean="0"/>
              <a:t>Фальклорны ансамбль “Медуніца” (в. Клін)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B8E1A-7873-430B-99A9-F40A193B456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e-BY" dirty="0" smtClean="0"/>
              <a:t>Фальклорны ансамбль “Медуніца” (в. Клін)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B8E1A-7873-430B-99A9-F40A193B456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e-BY" dirty="0" smtClean="0"/>
              <a:t>Фальклорны ансамбль “Медуніца” (в. Клін)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B8E1A-7873-430B-99A9-F40A193B456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e-BY" dirty="0" smtClean="0"/>
              <a:t>Фальклорны ансамбль “Медуніца” (в. Клін)</a:t>
            </a:r>
            <a:endParaRPr lang="ru-RU" smtClean="0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B8E1A-7873-430B-99A9-F40A193B456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21346" y="428604"/>
            <a:ext cx="5579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e-BY" dirty="0" smtClean="0"/>
              <a:t>Фальклорны дуэт “Вяночак” (в. Енаполле)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32" y="285728"/>
            <a:ext cx="608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dirty="0" smtClean="0"/>
              <a:t>Фальклорны дуэт “Вяночак” (в. Енаполле)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6000768"/>
            <a:ext cx="485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dirty="0" smtClean="0"/>
              <a:t>Выканаўца фальклорных песень Філіпенка К. </a:t>
            </a:r>
            <a:endParaRPr lang="be-BY" dirty="0" smtClean="0"/>
          </a:p>
          <a:p>
            <a:r>
              <a:rPr lang="be-BY" dirty="0" smtClean="0"/>
              <a:t>(</a:t>
            </a:r>
            <a:r>
              <a:rPr lang="be-BY" dirty="0" smtClean="0"/>
              <a:t>в. Баханы)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32" y="642918"/>
            <a:ext cx="6296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dirty="0" smtClean="0"/>
              <a:t>Выканаўца фальклорных песень Шалупіна М. </a:t>
            </a:r>
            <a:endParaRPr lang="be-BY" dirty="0" smtClean="0"/>
          </a:p>
          <a:p>
            <a:r>
              <a:rPr lang="be-BY" dirty="0" smtClean="0"/>
              <a:t>(</a:t>
            </a:r>
            <a:r>
              <a:rPr lang="be-BY" dirty="0" smtClean="0"/>
              <a:t>в. Роскаш)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034" y="4214818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dirty="0" smtClean="0"/>
              <a:t>Фальклорны ансамбль “Медуніца” </a:t>
            </a:r>
            <a:endParaRPr lang="be-BY" dirty="0" smtClean="0"/>
          </a:p>
          <a:p>
            <a:r>
              <a:rPr lang="be-BY" dirty="0" smtClean="0"/>
              <a:t>(</a:t>
            </a:r>
            <a:r>
              <a:rPr lang="be-BY" dirty="0" smtClean="0"/>
              <a:t>в. Клін)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684895" y="5643578"/>
            <a:ext cx="3887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dirty="0" smtClean="0"/>
              <a:t>Фальклорны ансамбль “Медуніца” </a:t>
            </a:r>
            <a:endParaRPr lang="be-BY" dirty="0" smtClean="0"/>
          </a:p>
          <a:p>
            <a:r>
              <a:rPr lang="be-BY" dirty="0" smtClean="0"/>
              <a:t>(в</a:t>
            </a:r>
            <a:r>
              <a:rPr lang="be-BY" dirty="0" smtClean="0"/>
              <a:t>. Клін)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0298" y="5857892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dirty="0" smtClean="0"/>
              <a:t>Фальклорны ансамбль “Медуніца” (в. Клін)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5185359" y="5786454"/>
            <a:ext cx="3601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dirty="0" smtClean="0"/>
              <a:t>Фальклорны ансамбль “Медуніца” (в. Клін)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172</Words>
  <PresentationFormat>Экран (4:3)</PresentationFormat>
  <Paragraphs>28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</cp:revision>
  <dcterms:created xsi:type="dcterms:W3CDTF">2012-02-13T18:48:21Z</dcterms:created>
  <dcterms:modified xsi:type="dcterms:W3CDTF">2012-02-13T19:24:51Z</dcterms:modified>
</cp:coreProperties>
</file>